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24387175" cy="13716000"/>
  <p:notesSz cx="13716000" cy="24387175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53" d="100"/>
          <a:sy n="53" d="100"/>
        </p:scale>
        <p:origin x="94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9572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svg"/><Relationship Id="rId9" Type="http://schemas.openxmlformats.org/officeDocument/2006/relationships/image" Target="../media/image13.svg"/><Relationship Id="rId14" Type="http://schemas.openxmlformats.org/officeDocument/2006/relationships/image" Target="../media/image1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10.png"/><Relationship Id="rId10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pic>
        <p:nvPicPr>
          <p:cNvPr id="3" name="Image 1" descr=" 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175" y="12484100"/>
            <a:ext cx="2273899" cy="468223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1397175" y="4430466"/>
            <a:ext cx="16423153" cy="2032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800"/>
              </a:lnSpc>
              <a:buNone/>
            </a:pPr>
            <a:r>
              <a:rPr lang="en-US" sz="5400" dirty="0">
                <a:solidFill>
                  <a:srgbClr val="050938">
                    <a:alpha val="100000"/>
                  </a:srgbClr>
                </a:solidFill>
                <a:latin typeface="Poppins Medium" pitchFamily="34" charset="0"/>
                <a:ea typeface="Poppins Medium" pitchFamily="34" charset="-122"/>
                <a:cs typeface="Poppins Medium" pitchFamily="34" charset="-120"/>
              </a:rPr>
              <a:t>Simply hold your phone to the</a:t>
            </a:r>
            <a:r>
              <a:rPr lang="en-US" sz="5400" dirty="0"/>
              <a:t> </a:t>
            </a:r>
            <a:r>
              <a:rPr lang="en-US" sz="5400" dirty="0">
                <a:solidFill>
                  <a:srgbClr val="050938">
                    <a:alpha val="100000"/>
                  </a:srgbClr>
                </a:solidFill>
                <a:latin typeface="Poppins Medium" pitchFamily="34" charset="0"/>
                <a:ea typeface="Poppins Medium" pitchFamily="34" charset="-122"/>
                <a:cs typeface="Poppins Medium" pitchFamily="34" charset="-120"/>
              </a:rPr>
              <a:t>tap card </a:t>
            </a:r>
            <a:br>
              <a:rPr lang="en-US" sz="5400" dirty="0">
                <a:solidFill>
                  <a:srgbClr val="050938">
                    <a:alpha val="100000"/>
                  </a:srgbClr>
                </a:solidFill>
                <a:latin typeface="Poppins Medium" pitchFamily="34" charset="0"/>
                <a:ea typeface="Poppins Medium" pitchFamily="34" charset="-122"/>
                <a:cs typeface="Poppins Medium" pitchFamily="34" charset="-120"/>
              </a:rPr>
            </a:br>
            <a:r>
              <a:rPr lang="en-US" sz="5400" dirty="0">
                <a:solidFill>
                  <a:srgbClr val="050938">
                    <a:alpha val="100000"/>
                  </a:srgbClr>
                </a:solidFill>
                <a:latin typeface="Poppins Medium" pitchFamily="34" charset="0"/>
                <a:ea typeface="Poppins Medium" pitchFamily="34" charset="-122"/>
                <a:cs typeface="Poppins Medium" pitchFamily="34" charset="-120"/>
              </a:rPr>
              <a:t>until a link appears.</a:t>
            </a:r>
            <a:endParaRPr lang="en-US" sz="5400" dirty="0"/>
          </a:p>
        </p:txBody>
      </p:sp>
      <p:sp>
        <p:nvSpPr>
          <p:cNvPr id="6" name="Text 1"/>
          <p:cNvSpPr/>
          <p:nvPr/>
        </p:nvSpPr>
        <p:spPr>
          <a:xfrm>
            <a:off x="1397175" y="1231900"/>
            <a:ext cx="18935527" cy="38328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500"/>
              </a:lnSpc>
              <a:buNone/>
            </a:pPr>
            <a:r>
              <a:rPr lang="en-US" sz="11040" dirty="0">
                <a:solidFill>
                  <a:srgbClr val="050938">
                    <a:alpha val="100000"/>
                  </a:srgbClr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Stay up to date with </a:t>
            </a:r>
            <a:endParaRPr lang="en-US" sz="11040" dirty="0"/>
          </a:p>
          <a:p>
            <a:pPr marL="0" indent="0" algn="l">
              <a:lnSpc>
                <a:spcPts val="12500"/>
              </a:lnSpc>
              <a:buNone/>
            </a:pPr>
            <a:r>
              <a:rPr lang="en-US" sz="11040" dirty="0">
                <a:solidFill>
                  <a:srgbClr val="050938">
                    <a:alpha val="100000"/>
                  </a:srgbClr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the life of our church</a:t>
            </a:r>
            <a:endParaRPr lang="en-US" sz="1104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676BF9-ADC7-33FC-EA19-19F7E01DEC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3102" y="5064760"/>
            <a:ext cx="21343946" cy="865097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8687886" y="5194300"/>
            <a:ext cx="17206417" cy="9677400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1905238" y="4508500"/>
            <a:ext cx="16423153" cy="2032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900"/>
              </a:lnSpc>
              <a:buNone/>
            </a:pPr>
            <a:r>
              <a:rPr lang="en-US" sz="4800" dirty="0">
                <a:solidFill>
                  <a:srgbClr val="050938">
                    <a:alpha val="100000"/>
                  </a:srgbClr>
                </a:solidFill>
                <a:latin typeface="Poppins Medium" pitchFamily="34" charset="0"/>
                <a:ea typeface="Poppins Medium" pitchFamily="34" charset="-122"/>
                <a:cs typeface="Poppins Medium" pitchFamily="34" charset="-120"/>
              </a:rPr>
              <a:t>Simply hold your phone to the tap </a:t>
            </a:r>
            <a:br>
              <a:rPr lang="en-US" sz="4800" dirty="0">
                <a:solidFill>
                  <a:srgbClr val="050938">
                    <a:alpha val="100000"/>
                  </a:srgbClr>
                </a:solidFill>
                <a:latin typeface="Poppins Medium" pitchFamily="34" charset="0"/>
                <a:ea typeface="Poppins Medium" pitchFamily="34" charset="-122"/>
                <a:cs typeface="Poppins Medium" pitchFamily="34" charset="-120"/>
              </a:rPr>
            </a:br>
            <a:r>
              <a:rPr lang="en-US" sz="4800" dirty="0">
                <a:solidFill>
                  <a:srgbClr val="050938">
                    <a:alpha val="100000"/>
                  </a:srgbClr>
                </a:solidFill>
                <a:latin typeface="Poppins Medium" pitchFamily="34" charset="0"/>
                <a:ea typeface="Poppins Medium" pitchFamily="34" charset="-122"/>
                <a:cs typeface="Poppins Medium" pitchFamily="34" charset="-120"/>
              </a:rPr>
              <a:t>card until the link appears.</a:t>
            </a:r>
            <a:endParaRPr lang="en-US" sz="4800" dirty="0"/>
          </a:p>
        </p:txBody>
      </p:sp>
      <p:sp>
        <p:nvSpPr>
          <p:cNvPr id="5" name="Text 2"/>
          <p:cNvSpPr/>
          <p:nvPr/>
        </p:nvSpPr>
        <p:spPr>
          <a:xfrm>
            <a:off x="1905238" y="1143000"/>
            <a:ext cx="18935527" cy="38328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500"/>
              </a:lnSpc>
              <a:buNone/>
            </a:pPr>
            <a:r>
              <a:rPr lang="en-US" sz="11040" dirty="0">
                <a:solidFill>
                  <a:srgbClr val="050938">
                    <a:alpha val="100000"/>
                  </a:srgbClr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Stay connected  at &lt;Church Name&gt;</a:t>
            </a:r>
            <a:endParaRPr lang="en-US" sz="11040" dirty="0"/>
          </a:p>
        </p:txBody>
      </p:sp>
      <p:pic>
        <p:nvPicPr>
          <p:cNvPr id="6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21152" y="12511665"/>
            <a:ext cx="2661201" cy="535765"/>
          </a:xfrm>
          <a:prstGeom prst="rect">
            <a:avLst/>
          </a:prstGeom>
        </p:spPr>
      </p:pic>
      <p:pic>
        <p:nvPicPr>
          <p:cNvPr id="7" name="Image 2" descr=" 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3048" y="2692400"/>
            <a:ext cx="16004000" cy="1102010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pic>
        <p:nvPicPr>
          <p:cNvPr id="3" name="Image 1" descr=" 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84648" y="4495800"/>
            <a:ext cx="5965568" cy="9220200"/>
          </a:xfrm>
          <a:prstGeom prst="rect">
            <a:avLst/>
          </a:prstGeom>
        </p:spPr>
      </p:pic>
      <p:pic>
        <p:nvPicPr>
          <p:cNvPr id="4" name="Image 2" descr=" 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85060" y="3327400"/>
            <a:ext cx="6922365" cy="10388600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1143143" y="1041400"/>
            <a:ext cx="21137559" cy="39645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590"/>
              </a:lnSpc>
              <a:buNone/>
            </a:pPr>
            <a:r>
              <a:rPr lang="en-US" sz="11000" dirty="0">
                <a:solidFill>
                  <a:srgbClr val="0C1936">
                    <a:alpha val="100000"/>
                  </a:srgbClr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Apple or Android</a:t>
            </a:r>
          </a:p>
          <a:p>
            <a:pPr marL="0" indent="0" algn="l">
              <a:lnSpc>
                <a:spcPts val="12590"/>
              </a:lnSpc>
              <a:buNone/>
            </a:pPr>
            <a:r>
              <a:rPr lang="en-US" sz="9500" dirty="0">
                <a:solidFill>
                  <a:srgbClr val="0078FE">
                    <a:alpha val="100000"/>
                  </a:srgbClr>
                </a:solidFill>
                <a:latin typeface="Poppins Medium" pitchFamily="34" charset="0"/>
                <a:ea typeface="Poppins Medium" pitchFamily="34" charset="-122"/>
                <a:cs typeface="Poppins Medium" pitchFamily="34" charset="-120"/>
              </a:rPr>
              <a:t>Where to tap?</a:t>
            </a:r>
            <a:endParaRPr lang="en-US" sz="11000" dirty="0"/>
          </a:p>
        </p:txBody>
      </p:sp>
      <p:sp>
        <p:nvSpPr>
          <p:cNvPr id="6" name="Text 1"/>
          <p:cNvSpPr/>
          <p:nvPr/>
        </p:nvSpPr>
        <p:spPr>
          <a:xfrm>
            <a:off x="1143143" y="8978900"/>
            <a:ext cx="9895446" cy="16900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138"/>
              </a:lnSpc>
              <a:buNone/>
            </a:pPr>
            <a:r>
              <a:rPr lang="en-US" sz="5421" dirty="0">
                <a:solidFill>
                  <a:srgbClr val="0179FF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If link does not display:</a:t>
            </a:r>
            <a:endParaRPr lang="en-US" sz="5421" dirty="0"/>
          </a:p>
        </p:txBody>
      </p:sp>
      <p:sp>
        <p:nvSpPr>
          <p:cNvPr id="7" name="Text 2"/>
          <p:cNvSpPr/>
          <p:nvPr/>
        </p:nvSpPr>
        <p:spPr>
          <a:xfrm>
            <a:off x="863708" y="10071100"/>
            <a:ext cx="10114698" cy="32173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000" dirty="0">
                <a:solidFill>
                  <a:srgbClr val="000000">
                    <a:alpha val="100000"/>
                  </a:srgbClr>
                </a:solidFill>
                <a:latin typeface="Poppins Medium" pitchFamily="34" charset="0"/>
                <a:ea typeface="Poppins Medium" pitchFamily="34" charset="-122"/>
                <a:cs typeface="Poppins Medium" pitchFamily="34" charset="-120"/>
              </a:rPr>
              <a:t>  ✓  Did you tap long enough?</a:t>
            </a:r>
            <a:endParaRPr lang="en-US" sz="4000" dirty="0"/>
          </a:p>
          <a:p>
            <a:pPr marL="0" indent="0" algn="l">
              <a:lnSpc>
                <a:spcPts val="5400"/>
              </a:lnSpc>
              <a:buNone/>
            </a:pPr>
            <a:r>
              <a:rPr lang="en-US" sz="4000" dirty="0">
                <a:solidFill>
                  <a:srgbClr val="000000">
                    <a:alpha val="100000"/>
                  </a:srgbClr>
                </a:solidFill>
                <a:latin typeface="Poppins Medium" pitchFamily="34" charset="0"/>
                <a:ea typeface="Poppins Medium" pitchFamily="34" charset="-122"/>
                <a:cs typeface="Poppins Medium" pitchFamily="34" charset="-120"/>
              </a:rPr>
              <a:t>  ✓  Is your NFC setting on?</a:t>
            </a:r>
            <a:endParaRPr lang="en-US" sz="4000" dirty="0"/>
          </a:p>
          <a:p>
            <a:pPr marL="0" indent="0" algn="l">
              <a:lnSpc>
                <a:spcPts val="5400"/>
              </a:lnSpc>
              <a:buNone/>
            </a:pPr>
            <a:r>
              <a:rPr lang="en-US" sz="4000" dirty="0">
                <a:solidFill>
                  <a:srgbClr val="000000">
                    <a:alpha val="100000"/>
                  </a:srgbClr>
                </a:solidFill>
                <a:latin typeface="Poppins Medium" pitchFamily="34" charset="0"/>
                <a:ea typeface="Poppins Medium" pitchFamily="34" charset="-122"/>
                <a:cs typeface="Poppins Medium" pitchFamily="34" charset="-120"/>
              </a:rPr>
              <a:t>  ✓  Does your phone have cell or           	</a:t>
            </a:r>
            <a:r>
              <a:rPr lang="en-US" sz="4000" dirty="0" err="1">
                <a:solidFill>
                  <a:srgbClr val="000000">
                    <a:alpha val="100000"/>
                  </a:srgbClr>
                </a:solidFill>
                <a:latin typeface="Poppins Medium" pitchFamily="34" charset="0"/>
                <a:ea typeface="Poppins Medium" pitchFamily="34" charset="-122"/>
                <a:cs typeface="Poppins Medium" pitchFamily="34" charset="-120"/>
              </a:rPr>
              <a:t>wifi</a:t>
            </a:r>
            <a:r>
              <a:rPr lang="en-US" sz="4000" dirty="0">
                <a:solidFill>
                  <a:srgbClr val="000000">
                    <a:alpha val="100000"/>
                  </a:srgbClr>
                </a:solidFill>
                <a:latin typeface="Poppins Medium" pitchFamily="34" charset="0"/>
                <a:ea typeface="Poppins Medium" pitchFamily="34" charset="-122"/>
                <a:cs typeface="Poppins Medium" pitchFamily="34" charset="-120"/>
              </a:rPr>
              <a:t> service?</a:t>
            </a:r>
            <a:endParaRPr lang="en-US" sz="4000" dirty="0"/>
          </a:p>
        </p:txBody>
      </p:sp>
      <p:pic>
        <p:nvPicPr>
          <p:cNvPr id="8" name="Image 3" descr=" 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6651" y="11531600"/>
            <a:ext cx="419152" cy="419100"/>
          </a:xfrm>
          <a:prstGeom prst="rect">
            <a:avLst/>
          </a:prstGeom>
        </p:spPr>
      </p:pic>
      <p:sp>
        <p:nvSpPr>
          <p:cNvPr id="9" name="Shape 3"/>
          <p:cNvSpPr/>
          <p:nvPr/>
        </p:nvSpPr>
        <p:spPr>
          <a:xfrm>
            <a:off x="19001575" y="8521700"/>
            <a:ext cx="4293137" cy="1663700"/>
          </a:xfrm>
          <a:prstGeom prst="roundRect">
            <a:avLst>
              <a:gd name="adj" fmla="val 10443"/>
            </a:avLst>
          </a:prstGeom>
          <a:solidFill>
            <a:srgbClr val="FFFFFF">
              <a:alpha val="100000"/>
            </a:srgbClr>
          </a:solidFill>
          <a:ln/>
          <a:effectLst>
            <a:outerShdw blurRad="137160" dist="50800" dir="5400000" algn="bl" rotWithShape="0">
              <a:srgbClr val="0078FE">
                <a:alpha val="5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" name="Text 4"/>
          <p:cNvSpPr/>
          <p:nvPr/>
        </p:nvSpPr>
        <p:spPr>
          <a:xfrm>
            <a:off x="19357219" y="8813800"/>
            <a:ext cx="3772371" cy="1295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4200" dirty="0">
                <a:solidFill>
                  <a:srgbClr val="0179FF">
                    <a:alpha val="100000"/>
                  </a:srgbClr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Android</a:t>
            </a:r>
            <a:endParaRPr lang="en-US" sz="4200" dirty="0"/>
          </a:p>
          <a:p>
            <a:pPr marL="0" indent="0" algn="l">
              <a:lnSpc>
                <a:spcPts val="4400"/>
              </a:lnSpc>
              <a:buNone/>
            </a:pPr>
            <a:r>
              <a:rPr lang="en-US" sz="4200" dirty="0">
                <a:solidFill>
                  <a:srgbClr val="0179FF">
                    <a:alpha val="100000"/>
                  </a:srgbClr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NFC Receiver</a:t>
            </a:r>
            <a:endParaRPr lang="en-US" sz="4200" dirty="0"/>
          </a:p>
        </p:txBody>
      </p:sp>
      <p:pic>
        <p:nvPicPr>
          <p:cNvPr id="11" name="Image 4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086662" y="4051898"/>
            <a:ext cx="1040329" cy="1040200"/>
          </a:xfrm>
          <a:prstGeom prst="rect">
            <a:avLst/>
          </a:prstGeom>
        </p:spPr>
      </p:pic>
      <p:pic>
        <p:nvPicPr>
          <p:cNvPr id="12" name="Image 5" descr=" 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3916481" y="3881741"/>
            <a:ext cx="1380690" cy="1380517"/>
          </a:xfrm>
          <a:prstGeom prst="rect">
            <a:avLst/>
          </a:prstGeom>
        </p:spPr>
      </p:pic>
      <p:pic>
        <p:nvPicPr>
          <p:cNvPr id="13" name="Image 6" descr=" 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275653" y="4240870"/>
            <a:ext cx="662345" cy="662263"/>
          </a:xfrm>
          <a:prstGeom prst="rect">
            <a:avLst/>
          </a:prstGeom>
        </p:spPr>
      </p:pic>
      <p:pic>
        <p:nvPicPr>
          <p:cNvPr id="14" name="Image 7" descr=" 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7566896" y="8877898"/>
            <a:ext cx="1040330" cy="1040200"/>
          </a:xfrm>
          <a:prstGeom prst="rect">
            <a:avLst/>
          </a:prstGeom>
        </p:spPr>
      </p:pic>
      <p:pic>
        <p:nvPicPr>
          <p:cNvPr id="15" name="Image 8" descr=" 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7396716" y="8707741"/>
            <a:ext cx="1380690" cy="1380517"/>
          </a:xfrm>
          <a:prstGeom prst="rect">
            <a:avLst/>
          </a:prstGeom>
        </p:spPr>
      </p:pic>
      <p:pic>
        <p:nvPicPr>
          <p:cNvPr id="16" name="Image 9" descr=" 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755887" y="9066870"/>
            <a:ext cx="662345" cy="662263"/>
          </a:xfrm>
          <a:prstGeom prst="rect">
            <a:avLst/>
          </a:prstGeom>
        </p:spPr>
      </p:pic>
      <p:sp>
        <p:nvSpPr>
          <p:cNvPr id="17" name="Shape 5"/>
          <p:cNvSpPr/>
          <p:nvPr/>
        </p:nvSpPr>
        <p:spPr>
          <a:xfrm>
            <a:off x="15470534" y="2679700"/>
            <a:ext cx="4293137" cy="1663700"/>
          </a:xfrm>
          <a:prstGeom prst="roundRect">
            <a:avLst>
              <a:gd name="adj" fmla="val 10443"/>
            </a:avLst>
          </a:prstGeom>
          <a:solidFill>
            <a:srgbClr val="FFFFFF">
              <a:alpha val="100000"/>
            </a:srgbClr>
          </a:solidFill>
          <a:ln/>
          <a:effectLst>
            <a:outerShdw blurRad="137160" dist="50800" dir="5400000" algn="bl" rotWithShape="0">
              <a:srgbClr val="0078FE">
                <a:alpha val="5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8" name="Text 6"/>
          <p:cNvSpPr/>
          <p:nvPr/>
        </p:nvSpPr>
        <p:spPr>
          <a:xfrm>
            <a:off x="15826178" y="2971800"/>
            <a:ext cx="3772371" cy="1295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4200" dirty="0">
                <a:solidFill>
                  <a:srgbClr val="0179FF">
                    <a:alpha val="100000"/>
                  </a:srgbClr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iPhone</a:t>
            </a:r>
            <a:endParaRPr lang="en-US" sz="4200" dirty="0"/>
          </a:p>
          <a:p>
            <a:pPr marL="0" indent="0" algn="l">
              <a:lnSpc>
                <a:spcPts val="4400"/>
              </a:lnSpc>
              <a:buNone/>
            </a:pPr>
            <a:r>
              <a:rPr lang="en-US" sz="4200" dirty="0">
                <a:solidFill>
                  <a:srgbClr val="0179FF">
                    <a:alpha val="100000"/>
                  </a:srgbClr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NFC Receiver</a:t>
            </a:r>
            <a:endParaRPr lang="en-US" sz="4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pic>
        <p:nvPicPr>
          <p:cNvPr id="3" name="Image 1" descr=" 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sp>
        <p:nvSpPr>
          <p:cNvPr id="4" name="Shape 0"/>
          <p:cNvSpPr/>
          <p:nvPr/>
        </p:nvSpPr>
        <p:spPr>
          <a:xfrm>
            <a:off x="-279435" y="-16764000"/>
            <a:ext cx="26000150" cy="37744400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US"/>
          </a:p>
        </p:txBody>
      </p:sp>
      <p:pic>
        <p:nvPicPr>
          <p:cNvPr id="5" name="Image 2" descr=" 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-3994649" y="28498800"/>
            <a:ext cx="14251181" cy="2476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320"/>
              </a:lnSpc>
              <a:buNone/>
            </a:pPr>
            <a:r>
              <a:rPr lang="en-US" sz="11100" kern="0" spc="222" dirty="0">
                <a:solidFill>
                  <a:srgbClr val="050938">
                    <a:alpha val="100000"/>
                  </a:srgbClr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REACH01</a:t>
            </a:r>
            <a:endParaRPr lang="en-US" sz="11100" dirty="0"/>
          </a:p>
        </p:txBody>
      </p:sp>
      <p:sp>
        <p:nvSpPr>
          <p:cNvPr id="7" name="Text 2"/>
          <p:cNvSpPr/>
          <p:nvPr/>
        </p:nvSpPr>
        <p:spPr>
          <a:xfrm>
            <a:off x="1447981" y="1143000"/>
            <a:ext cx="13604209" cy="70620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590"/>
              </a:lnSpc>
              <a:buNone/>
            </a:pPr>
            <a:r>
              <a:rPr lang="en-US" sz="11119" dirty="0">
                <a:solidFill>
                  <a:srgbClr val="FFFFFF">
                    <a:alpha val="100000"/>
                  </a:srgbClr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Stay connected at &lt;Mannahouse&gt;</a:t>
            </a:r>
            <a:endParaRPr lang="en-US" sz="11119" dirty="0"/>
          </a:p>
        </p:txBody>
      </p:sp>
      <p:sp>
        <p:nvSpPr>
          <p:cNvPr id="8" name="Text 3"/>
          <p:cNvSpPr/>
          <p:nvPr/>
        </p:nvSpPr>
        <p:spPr>
          <a:xfrm>
            <a:off x="1447981" y="4483100"/>
            <a:ext cx="11825178" cy="3479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080"/>
              </a:lnSpc>
              <a:buNone/>
            </a:pPr>
            <a:r>
              <a:rPr lang="en-US" sz="5400" dirty="0">
                <a:solidFill>
                  <a:srgbClr val="FFFFFF">
                    <a:alpha val="100000"/>
                  </a:srgbClr>
                </a:solidFill>
                <a:latin typeface="Poppins Medium" pitchFamily="34" charset="0"/>
                <a:ea typeface="Poppins Medium" pitchFamily="34" charset="-122"/>
                <a:cs typeface="Poppins Medium" pitchFamily="34" charset="-120"/>
              </a:rPr>
              <a:t>Simply hold your phone to the tap card until the link appears.</a:t>
            </a:r>
            <a:endParaRPr lang="en-US" sz="5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0509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25517489" cy="14516100"/>
          </a:xfrm>
          <a:prstGeom prst="rect">
            <a:avLst/>
          </a:prstGeom>
          <a:solidFill>
            <a:srgbClr val="020628">
              <a:alpha val="100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1206651" y="1054100"/>
            <a:ext cx="21148143" cy="3975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590"/>
              </a:lnSpc>
              <a:buNone/>
            </a:pPr>
            <a:r>
              <a:rPr lang="en-US" sz="11000" dirty="0">
                <a:solidFill>
                  <a:srgbClr val="FFFFFF">
                    <a:alpha val="100000"/>
                  </a:srgbClr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Apple or Android</a:t>
            </a:r>
            <a:endParaRPr lang="en-US" sz="11000" dirty="0">
              <a:solidFill>
                <a:srgbClr val="0C1936">
                  <a:alpha val="100000"/>
                </a:srgbClr>
              </a:solidFill>
              <a:latin typeface="Poppins Bold" pitchFamily="34" charset="0"/>
              <a:ea typeface="Poppins Bold" pitchFamily="34" charset="-122"/>
              <a:cs typeface="Poppins Bold" pitchFamily="34" charset="-120"/>
            </a:endParaRPr>
          </a:p>
          <a:p>
            <a:pPr marL="0" indent="0" algn="l">
              <a:lnSpc>
                <a:spcPts val="12590"/>
              </a:lnSpc>
              <a:buNone/>
            </a:pPr>
            <a:r>
              <a:rPr lang="en-US" sz="9500" dirty="0">
                <a:solidFill>
                  <a:srgbClr val="0078FE">
                    <a:alpha val="100000"/>
                  </a:srgbClr>
                </a:solidFill>
                <a:latin typeface="Poppins Medium" pitchFamily="34" charset="0"/>
                <a:ea typeface="Poppins Medium" pitchFamily="34" charset="-122"/>
                <a:cs typeface="Poppins Medium" pitchFamily="34" charset="-120"/>
              </a:rPr>
              <a:t>Where to tap?</a:t>
            </a:r>
            <a:endParaRPr lang="en-US" sz="11000" dirty="0"/>
          </a:p>
        </p:txBody>
      </p:sp>
      <p:sp>
        <p:nvSpPr>
          <p:cNvPr id="4" name="Text 2"/>
          <p:cNvSpPr/>
          <p:nvPr/>
        </p:nvSpPr>
        <p:spPr>
          <a:xfrm>
            <a:off x="1206651" y="8991600"/>
            <a:ext cx="9895446" cy="16900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138"/>
              </a:lnSpc>
              <a:buNone/>
            </a:pPr>
            <a:r>
              <a:rPr lang="en-US" sz="5421" dirty="0">
                <a:solidFill>
                  <a:srgbClr val="0179FF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If link is not displaying:</a:t>
            </a:r>
            <a:endParaRPr lang="en-US" sz="5421" dirty="0"/>
          </a:p>
        </p:txBody>
      </p:sp>
      <p:sp>
        <p:nvSpPr>
          <p:cNvPr id="5" name="Text 3"/>
          <p:cNvSpPr/>
          <p:nvPr/>
        </p:nvSpPr>
        <p:spPr>
          <a:xfrm>
            <a:off x="787498" y="10185400"/>
            <a:ext cx="10114698" cy="32173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000" dirty="0">
                <a:solidFill>
                  <a:srgbClr val="FFFFFF">
                    <a:alpha val="100000"/>
                  </a:srgbClr>
                </a:solidFill>
                <a:latin typeface="Poppins Medium" pitchFamily="34" charset="0"/>
                <a:ea typeface="Poppins Medium" pitchFamily="34" charset="-122"/>
                <a:cs typeface="Poppins Medium" pitchFamily="34" charset="-120"/>
              </a:rPr>
              <a:t>   ✓  Did you tap long enough?</a:t>
            </a:r>
            <a:endParaRPr lang="en-US" sz="4000" dirty="0"/>
          </a:p>
          <a:p>
            <a:pPr marL="0" indent="0" algn="l">
              <a:lnSpc>
                <a:spcPts val="5400"/>
              </a:lnSpc>
              <a:buNone/>
            </a:pPr>
            <a:r>
              <a:rPr lang="en-US" sz="4000" dirty="0">
                <a:solidFill>
                  <a:srgbClr val="FFFFFF">
                    <a:alpha val="100000"/>
                  </a:srgbClr>
                </a:solidFill>
                <a:latin typeface="Poppins Medium" pitchFamily="34" charset="0"/>
                <a:ea typeface="Poppins Medium" pitchFamily="34" charset="-122"/>
                <a:cs typeface="Poppins Medium" pitchFamily="34" charset="-120"/>
              </a:rPr>
              <a:t>   ✓  Is your NFC setting on?</a:t>
            </a:r>
            <a:endParaRPr lang="en-US" sz="4000" dirty="0"/>
          </a:p>
          <a:p>
            <a:pPr marL="0" indent="0" algn="l">
              <a:lnSpc>
                <a:spcPts val="5400"/>
              </a:lnSpc>
              <a:buNone/>
            </a:pPr>
            <a:r>
              <a:rPr lang="en-US" sz="4000" dirty="0">
                <a:solidFill>
                  <a:srgbClr val="FFFFFF">
                    <a:alpha val="100000"/>
                  </a:srgbClr>
                </a:solidFill>
                <a:latin typeface="Poppins Medium" pitchFamily="34" charset="0"/>
                <a:ea typeface="Poppins Medium" pitchFamily="34" charset="-122"/>
                <a:cs typeface="Poppins Medium" pitchFamily="34" charset="-120"/>
              </a:rPr>
              <a:t>   ✓  Does your phone have cell or          	</a:t>
            </a:r>
            <a:r>
              <a:rPr lang="en-US" sz="4000" dirty="0" err="1">
                <a:solidFill>
                  <a:srgbClr val="FFFFFF">
                    <a:alpha val="100000"/>
                  </a:srgbClr>
                </a:solidFill>
                <a:latin typeface="Poppins Medium" pitchFamily="34" charset="0"/>
                <a:ea typeface="Poppins Medium" pitchFamily="34" charset="-122"/>
                <a:cs typeface="Poppins Medium" pitchFamily="34" charset="-120"/>
              </a:rPr>
              <a:t>wifi</a:t>
            </a:r>
            <a:r>
              <a:rPr lang="en-US" sz="4000" dirty="0">
                <a:solidFill>
                  <a:srgbClr val="FFFFFF">
                    <a:alpha val="100000"/>
                  </a:srgbClr>
                </a:solidFill>
                <a:latin typeface="Poppins Medium" pitchFamily="34" charset="0"/>
                <a:ea typeface="Poppins Medium" pitchFamily="34" charset="-122"/>
                <a:cs typeface="Poppins Medium" pitchFamily="34" charset="-120"/>
              </a:rPr>
              <a:t> service?</a:t>
            </a:r>
            <a:endParaRPr lang="en-US" sz="4000" dirty="0"/>
          </a:p>
        </p:txBody>
      </p:sp>
      <p:pic>
        <p:nvPicPr>
          <p:cNvPr id="6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651" y="10972800"/>
            <a:ext cx="419152" cy="419100"/>
          </a:xfrm>
          <a:prstGeom prst="rect">
            <a:avLst/>
          </a:prstGeom>
        </p:spPr>
      </p:pic>
      <p:pic>
        <p:nvPicPr>
          <p:cNvPr id="7" name="Image 1" descr=" 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24765" y="4495800"/>
            <a:ext cx="5965568" cy="9220200"/>
          </a:xfrm>
          <a:prstGeom prst="rect">
            <a:avLst/>
          </a:prstGeom>
        </p:spPr>
      </p:pic>
      <p:pic>
        <p:nvPicPr>
          <p:cNvPr id="8" name="Image 2" descr=" 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25178" y="3327400"/>
            <a:ext cx="6922365" cy="10388600"/>
          </a:xfrm>
          <a:prstGeom prst="rect">
            <a:avLst/>
          </a:prstGeom>
        </p:spPr>
      </p:pic>
      <p:pic>
        <p:nvPicPr>
          <p:cNvPr id="9" name="Image 3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534643" y="3937602"/>
            <a:ext cx="1040329" cy="1040199"/>
          </a:xfrm>
          <a:prstGeom prst="rect">
            <a:avLst/>
          </a:prstGeom>
        </p:spPr>
      </p:pic>
      <p:pic>
        <p:nvPicPr>
          <p:cNvPr id="10" name="Image 4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364462" y="3767441"/>
            <a:ext cx="1380690" cy="1380517"/>
          </a:xfrm>
          <a:prstGeom prst="rect">
            <a:avLst/>
          </a:prstGeom>
        </p:spPr>
      </p:pic>
      <p:pic>
        <p:nvPicPr>
          <p:cNvPr id="11" name="Image 5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723633" y="4126568"/>
            <a:ext cx="662346" cy="662263"/>
          </a:xfrm>
          <a:prstGeom prst="rect">
            <a:avLst/>
          </a:prstGeom>
        </p:spPr>
      </p:pic>
      <p:pic>
        <p:nvPicPr>
          <p:cNvPr id="12" name="Image 6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837056" y="8522302"/>
            <a:ext cx="1040329" cy="1040199"/>
          </a:xfrm>
          <a:prstGeom prst="rect">
            <a:avLst/>
          </a:prstGeom>
        </p:spPr>
      </p:pic>
      <p:pic>
        <p:nvPicPr>
          <p:cNvPr id="13" name="Image 7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8666874" y="8352141"/>
            <a:ext cx="1380690" cy="1380517"/>
          </a:xfrm>
          <a:prstGeom prst="rect">
            <a:avLst/>
          </a:prstGeom>
        </p:spPr>
      </p:pic>
      <p:pic>
        <p:nvPicPr>
          <p:cNvPr id="14" name="Image 8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026046" y="8711268"/>
            <a:ext cx="662346" cy="662263"/>
          </a:xfrm>
          <a:prstGeom prst="rect">
            <a:avLst/>
          </a:prstGeom>
        </p:spPr>
      </p:pic>
      <p:sp>
        <p:nvSpPr>
          <p:cNvPr id="15" name="Shape 4"/>
          <p:cNvSpPr/>
          <p:nvPr/>
        </p:nvSpPr>
        <p:spPr>
          <a:xfrm>
            <a:off x="20322540" y="8166100"/>
            <a:ext cx="4293137" cy="1663700"/>
          </a:xfrm>
          <a:prstGeom prst="roundRect">
            <a:avLst>
              <a:gd name="adj" fmla="val 10443"/>
            </a:avLst>
          </a:prstGeom>
          <a:solidFill>
            <a:srgbClr val="0078FF">
              <a:alpha val="60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Text 5"/>
          <p:cNvSpPr/>
          <p:nvPr/>
        </p:nvSpPr>
        <p:spPr>
          <a:xfrm>
            <a:off x="20678184" y="8458200"/>
            <a:ext cx="3772371" cy="1295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4200" dirty="0">
                <a:solidFill>
                  <a:srgbClr val="FFFFFF">
                    <a:alpha val="100000"/>
                  </a:srgbClr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Android</a:t>
            </a:r>
            <a:endParaRPr lang="en-US" sz="4200" dirty="0"/>
          </a:p>
          <a:p>
            <a:pPr marL="0" indent="0" algn="l">
              <a:lnSpc>
                <a:spcPts val="4400"/>
              </a:lnSpc>
              <a:buNone/>
            </a:pPr>
            <a:r>
              <a:rPr lang="en-US" sz="4200" dirty="0">
                <a:solidFill>
                  <a:srgbClr val="FFFFFF">
                    <a:alpha val="100000"/>
                  </a:srgbClr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NFC Receiver</a:t>
            </a:r>
            <a:endParaRPr lang="en-US" sz="4200" dirty="0"/>
          </a:p>
        </p:txBody>
      </p:sp>
      <p:sp>
        <p:nvSpPr>
          <p:cNvPr id="17" name="Shape 6"/>
          <p:cNvSpPr/>
          <p:nvPr/>
        </p:nvSpPr>
        <p:spPr>
          <a:xfrm>
            <a:off x="16893111" y="2565400"/>
            <a:ext cx="4293137" cy="1663700"/>
          </a:xfrm>
          <a:prstGeom prst="roundRect">
            <a:avLst>
              <a:gd name="adj" fmla="val 10443"/>
            </a:avLst>
          </a:prstGeom>
          <a:solidFill>
            <a:srgbClr val="0078FF">
              <a:alpha val="60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8" name="Text 7"/>
          <p:cNvSpPr/>
          <p:nvPr/>
        </p:nvSpPr>
        <p:spPr>
          <a:xfrm>
            <a:off x="17248756" y="2857500"/>
            <a:ext cx="3772371" cy="1295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4200" dirty="0">
                <a:solidFill>
                  <a:srgbClr val="FFFFFF">
                    <a:alpha val="100000"/>
                  </a:srgbClr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iPhone</a:t>
            </a:r>
            <a:endParaRPr lang="en-US" sz="4200" dirty="0"/>
          </a:p>
          <a:p>
            <a:pPr marL="0" indent="0" algn="l">
              <a:lnSpc>
                <a:spcPts val="4400"/>
              </a:lnSpc>
              <a:buNone/>
            </a:pPr>
            <a:r>
              <a:rPr lang="en-US" sz="4200" dirty="0">
                <a:solidFill>
                  <a:srgbClr val="FFFFFF">
                    <a:alpha val="100000"/>
                  </a:srgbClr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NFC Receiver</a:t>
            </a:r>
            <a:endParaRPr lang="en-US" sz="42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164</Words>
  <Application>Microsoft Office PowerPoint</Application>
  <PresentationFormat>Custom</PresentationFormat>
  <Paragraphs>33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Poppins Bold</vt:lpstr>
      <vt:lpstr>Poppins Medium</vt:lpstr>
      <vt:lpstr>Poppins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Sarah Nashif-Tan</cp:lastModifiedBy>
  <cp:revision>3</cp:revision>
  <dcterms:created xsi:type="dcterms:W3CDTF">2025-10-14T20:13:53Z</dcterms:created>
  <dcterms:modified xsi:type="dcterms:W3CDTF">2025-10-14T20:55:14Z</dcterms:modified>
</cp:coreProperties>
</file>